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6" r:id="rId3"/>
    <p:sldId id="293" r:id="rId4"/>
    <p:sldId id="291" r:id="rId5"/>
    <p:sldId id="290" r:id="rId6"/>
    <p:sldId id="284" r:id="rId7"/>
    <p:sldId id="285" r:id="rId8"/>
    <p:sldId id="286" r:id="rId9"/>
    <p:sldId id="298" r:id="rId10"/>
    <p:sldId id="287" r:id="rId11"/>
    <p:sldId id="295" r:id="rId12"/>
    <p:sldId id="292" r:id="rId13"/>
    <p:sldId id="288" r:id="rId14"/>
    <p:sldId id="289" r:id="rId15"/>
    <p:sldId id="294" r:id="rId1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228" autoAdjust="0"/>
    <p:restoredTop sz="94660"/>
  </p:normalViewPr>
  <p:slideViewPr>
    <p:cSldViewPr>
      <p:cViewPr varScale="1">
        <p:scale>
          <a:sx n="74" d="100"/>
          <a:sy n="74" d="100"/>
        </p:scale>
        <p:origin x="-1062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91D8D4-0630-4E20-9BB9-55CA8EED9EB9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60AE62-B089-4ED9-A51A-9B23A320BD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1CEB1D-4A66-455D-8935-D90574E41A4E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1E9E6B-659F-4D74-8BB1-3A18097F5B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CB0EFC-EE10-4F4A-85D6-40F06696E793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83C3DF-5840-4FD7-B2F0-42F4769CB4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0E3C6C-77D4-4DBA-9074-2A650F3EA66C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21B69A-BA52-49D3-B8A4-AFA43E5D9E3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9CDBC6-7471-4322-A3EB-A4A7E6DD6196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64ABA-8ED2-4C35-9A2E-E8CCE20F7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A2D584-D473-4E77-8A95-E06CC35E6EBD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1429C1-DC76-436D-9838-B188C7D183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E13957-64DB-4B70-87C6-6FD589ADFFC6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B0F526-AD21-482B-BE70-79CECCA9CA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ED927C-63BE-4DB2-9774-4FF92E8A50CA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3796AF-6FBF-4B57-8577-CE35ECA95F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A49A0A-7E58-4BE9-AB83-070E34B750E7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5CCB40-2A7E-4B96-8590-95B7D84962E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2A4339-EC36-4BB0-B868-4400F84B0719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1013BE-2D7E-4C6C-9D45-22950E5EE0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E67A10-ABD6-4D2D-884B-E30BFEE71E72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0BA322-C6EC-449F-BE13-BF673DA1D0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F4A6974-9FFB-46AD-8240-8048DE010B81}" type="datetimeFigureOut">
              <a:rPr lang="en-US"/>
              <a:pPr>
                <a:defRPr/>
              </a:pPr>
              <a:t>7/16/2009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955FB9BC-7AF3-44C0-9236-1B44AE9F04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152400" y="304800"/>
            <a:ext cx="8839200" cy="838200"/>
          </a:xfrm>
        </p:spPr>
        <p:txBody>
          <a:bodyPr/>
          <a:lstStyle/>
          <a:p>
            <a:pPr eaLnBrk="1" hangingPunct="1"/>
            <a:r>
              <a:rPr lang="en-US" smtClean="0">
                <a:latin typeface="Georgia" pitchFamily="18" charset="0"/>
              </a:rPr>
              <a:t>Piet Mondrian</a:t>
            </a:r>
          </a:p>
        </p:txBody>
      </p:sp>
      <p:sp>
        <p:nvSpPr>
          <p:cNvPr id="2051" name="Subtitle 2"/>
          <p:cNvSpPr>
            <a:spLocks noGrp="1"/>
          </p:cNvSpPr>
          <p:nvPr>
            <p:ph type="subTitle" idx="1"/>
          </p:nvPr>
        </p:nvSpPr>
        <p:spPr>
          <a:xfrm>
            <a:off x="228600" y="5867400"/>
            <a:ext cx="8763000" cy="685800"/>
          </a:xfrm>
        </p:spPr>
        <p:txBody>
          <a:bodyPr/>
          <a:lstStyle/>
          <a:p>
            <a:pPr eaLnBrk="1" hangingPunct="1"/>
            <a:r>
              <a:rPr lang="en-US" sz="2800" smtClean="0">
                <a:solidFill>
                  <a:schemeClr val="tx1"/>
                </a:solidFill>
                <a:latin typeface="Georgia" pitchFamily="18" charset="0"/>
              </a:rPr>
              <a:t>1872–1944</a:t>
            </a:r>
          </a:p>
        </p:txBody>
      </p:sp>
      <p:pic>
        <p:nvPicPr>
          <p:cNvPr id="2052" name="Picture 2" descr="http://www.tate.org.uk/liverpool/ima/rm1/images/mondrian_lg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0" y="1143000"/>
            <a:ext cx="3090863" cy="4652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11350" y="685800"/>
            <a:ext cx="5175250" cy="533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267" name="Rectangle 4"/>
          <p:cNvSpPr>
            <a:spLocks noChangeArrowheads="1"/>
          </p:cNvSpPr>
          <p:nvPr/>
        </p:nvSpPr>
        <p:spPr bwMode="auto">
          <a:xfrm>
            <a:off x="0" y="4953000"/>
            <a:ext cx="1905000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latin typeface="Georgia" pitchFamily="18" charset="0"/>
              </a:rPr>
              <a:t>Composition No. 12 with Blue   </a:t>
            </a:r>
          </a:p>
          <a:p>
            <a:r>
              <a:rPr lang="en-US" sz="1600">
                <a:latin typeface="Georgia" pitchFamily="18" charset="0"/>
              </a:rPr>
              <a:t>1936-1942 </a:t>
            </a:r>
            <a:br>
              <a:rPr lang="en-US" sz="1600">
                <a:latin typeface="Georgia" pitchFamily="18" charset="0"/>
              </a:rPr>
            </a:br>
            <a:r>
              <a:rPr lang="en-US" sz="1600">
                <a:latin typeface="Georgia" pitchFamily="18" charset="0"/>
              </a:rPr>
              <a:t>Oil on canvas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52600" y="228600"/>
            <a:ext cx="5562600" cy="5454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291" name="TextBox 2"/>
          <p:cNvSpPr txBox="1">
            <a:spLocks noChangeArrowheads="1"/>
          </p:cNvSpPr>
          <p:nvPr/>
        </p:nvSpPr>
        <p:spPr bwMode="auto">
          <a:xfrm>
            <a:off x="1752600" y="5791200"/>
            <a:ext cx="51816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latin typeface="Georgia" pitchFamily="18" charset="0"/>
              </a:rPr>
              <a:t>Composition with Blue, Yellow, Black, and Red</a:t>
            </a:r>
          </a:p>
          <a:p>
            <a:r>
              <a:rPr lang="en-US" sz="1600">
                <a:latin typeface="Georgia" pitchFamily="18" charset="0"/>
              </a:rPr>
              <a:t>1922</a:t>
            </a:r>
          </a:p>
          <a:p>
            <a:r>
              <a:rPr lang="en-US" sz="1600">
                <a:latin typeface="Georgia" pitchFamily="18" charset="0"/>
              </a:rPr>
              <a:t>Oil on Canvas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05000" y="457200"/>
            <a:ext cx="5429250" cy="5724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315" name="TextBox 4"/>
          <p:cNvSpPr txBox="1">
            <a:spLocks noChangeArrowheads="1"/>
          </p:cNvSpPr>
          <p:nvPr/>
        </p:nvSpPr>
        <p:spPr bwMode="auto">
          <a:xfrm>
            <a:off x="0" y="4876800"/>
            <a:ext cx="1981200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latin typeface="Georgia" pitchFamily="18" charset="0"/>
              </a:rPr>
              <a:t>Composition with Yellow, Blue and Red</a:t>
            </a:r>
          </a:p>
          <a:p>
            <a:r>
              <a:rPr lang="en-US" sz="1600">
                <a:latin typeface="Georgia" pitchFamily="18" charset="0"/>
              </a:rPr>
              <a:t>1937-42</a:t>
            </a:r>
          </a:p>
          <a:p>
            <a:r>
              <a:rPr lang="en-US" sz="1600">
                <a:latin typeface="Georgia" pitchFamily="18" charset="0"/>
              </a:rPr>
              <a:t>Oil on canvas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00200" y="228600"/>
            <a:ext cx="6056313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39" name="Rectangle 2"/>
          <p:cNvSpPr>
            <a:spLocks noChangeArrowheads="1"/>
          </p:cNvSpPr>
          <p:nvPr/>
        </p:nvSpPr>
        <p:spPr bwMode="auto">
          <a:xfrm>
            <a:off x="0" y="5486400"/>
            <a:ext cx="16002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 b="1">
                <a:latin typeface="Georgia" pitchFamily="18" charset="0"/>
              </a:rPr>
              <a:t>Composition</a:t>
            </a:r>
          </a:p>
          <a:p>
            <a:r>
              <a:rPr lang="en-US" sz="1600">
                <a:latin typeface="Georgia" pitchFamily="18" charset="0"/>
              </a:rPr>
              <a:t>1921</a:t>
            </a:r>
            <a:br>
              <a:rPr lang="en-US" sz="1600">
                <a:latin typeface="Georgia" pitchFamily="18" charset="0"/>
              </a:rPr>
            </a:br>
            <a:r>
              <a:rPr lang="en-US" sz="1600">
                <a:latin typeface="Georgia" pitchFamily="18" charset="0"/>
              </a:rPr>
              <a:t>Oil on canvas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62200" y="195263"/>
            <a:ext cx="4397375" cy="6434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63" name="Rectangle 2"/>
          <p:cNvSpPr>
            <a:spLocks noChangeArrowheads="1"/>
          </p:cNvSpPr>
          <p:nvPr/>
        </p:nvSpPr>
        <p:spPr bwMode="auto">
          <a:xfrm>
            <a:off x="0" y="5257800"/>
            <a:ext cx="2362200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 b="1" i="1">
                <a:latin typeface="Georgia" pitchFamily="18" charset="0"/>
              </a:rPr>
              <a:t>Composition with Red, Blue, Black, Yellow, and Gray</a:t>
            </a:r>
          </a:p>
          <a:p>
            <a:r>
              <a:rPr lang="en-US" sz="1600">
                <a:latin typeface="Georgia" pitchFamily="18" charset="0"/>
              </a:rPr>
              <a:t>1921</a:t>
            </a:r>
          </a:p>
          <a:p>
            <a:r>
              <a:rPr lang="en-US" sz="1600">
                <a:latin typeface="Georgia" pitchFamily="18" charset="0"/>
              </a:rPr>
              <a:t>Oil on canvas</a:t>
            </a:r>
            <a:endParaRPr lang="en-US" sz="1600" b="1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76400" y="152400"/>
            <a:ext cx="5600700" cy="568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387" name="TextBox 2"/>
          <p:cNvSpPr txBox="1">
            <a:spLocks noChangeArrowheads="1"/>
          </p:cNvSpPr>
          <p:nvPr/>
        </p:nvSpPr>
        <p:spPr bwMode="auto">
          <a:xfrm>
            <a:off x="1676400" y="5943600"/>
            <a:ext cx="2590800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latin typeface="Georgia" pitchFamily="18" charset="0"/>
              </a:rPr>
              <a:t>Brodway Boggie Woggie</a:t>
            </a:r>
          </a:p>
          <a:p>
            <a:r>
              <a:rPr lang="en-US" sz="1600">
                <a:latin typeface="Georgia" pitchFamily="18" charset="0"/>
              </a:rPr>
              <a:t>1942-1943</a:t>
            </a:r>
          </a:p>
          <a:p>
            <a:r>
              <a:rPr lang="en-US" sz="1600">
                <a:latin typeface="Georgia" pitchFamily="18" charset="0"/>
              </a:rPr>
              <a:t>Oil on Canvas</a:t>
            </a:r>
          </a:p>
          <a:p>
            <a:endParaRPr lang="en-US" sz="1600"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457200"/>
            <a:ext cx="7300913" cy="5137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Box 2"/>
          <p:cNvSpPr txBox="1">
            <a:spLocks noChangeArrowheads="1"/>
          </p:cNvSpPr>
          <p:nvPr/>
        </p:nvSpPr>
        <p:spPr bwMode="auto">
          <a:xfrm>
            <a:off x="990600" y="5791200"/>
            <a:ext cx="35052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latin typeface="Georgia" pitchFamily="18" charset="0"/>
              </a:rPr>
              <a:t>Red Tree</a:t>
            </a:r>
          </a:p>
          <a:p>
            <a:r>
              <a:rPr lang="en-US" sz="1600">
                <a:latin typeface="Georgia" pitchFamily="18" charset="0"/>
              </a:rPr>
              <a:t>1908</a:t>
            </a:r>
          </a:p>
          <a:p>
            <a:r>
              <a:rPr lang="en-US" sz="1600">
                <a:latin typeface="Georgia" pitchFamily="18" charset="0"/>
              </a:rPr>
              <a:t>Oil on Canvas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304800"/>
            <a:ext cx="7429500" cy="545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99" name="TextBox 4"/>
          <p:cNvSpPr txBox="1">
            <a:spLocks noChangeArrowheads="1"/>
          </p:cNvSpPr>
          <p:nvPr/>
        </p:nvSpPr>
        <p:spPr bwMode="auto">
          <a:xfrm>
            <a:off x="914400" y="5791200"/>
            <a:ext cx="2286000" cy="86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latin typeface="Georgia" pitchFamily="18" charset="0"/>
              </a:rPr>
              <a:t>Gray Tree</a:t>
            </a:r>
          </a:p>
          <a:p>
            <a:r>
              <a:rPr lang="en-US" sz="1600">
                <a:latin typeface="Georgia" pitchFamily="18" charset="0"/>
              </a:rPr>
              <a:t>1911</a:t>
            </a:r>
          </a:p>
          <a:p>
            <a:r>
              <a:rPr lang="en-US" sz="1600">
                <a:latin typeface="Georgia" pitchFamily="18" charset="0"/>
              </a:rPr>
              <a:t>Oil on Canvas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33600" y="152400"/>
            <a:ext cx="5037138" cy="647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52400" y="5486400"/>
            <a:ext cx="22098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 i="1">
                <a:latin typeface="Georgia" pitchFamily="18" charset="0"/>
              </a:rPr>
              <a:t>Trees</a:t>
            </a:r>
          </a:p>
          <a:p>
            <a:r>
              <a:rPr lang="en-US" sz="1600">
                <a:latin typeface="Georgia" pitchFamily="18" charset="0"/>
              </a:rPr>
              <a:t>1912</a:t>
            </a:r>
            <a:br>
              <a:rPr lang="en-US" sz="1600">
                <a:latin typeface="Georgia" pitchFamily="18" charset="0"/>
              </a:rPr>
            </a:br>
            <a:r>
              <a:rPr lang="en-US" sz="1600">
                <a:latin typeface="Georgia" pitchFamily="18" charset="0"/>
              </a:rPr>
              <a:t>Oil on canvas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38400" y="163513"/>
            <a:ext cx="3733800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438400" y="5943600"/>
            <a:ext cx="45720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 i="1">
                <a:solidFill>
                  <a:schemeClr val="bg1"/>
                </a:solidFill>
                <a:latin typeface="Georgia" pitchFamily="18" charset="0"/>
              </a:rPr>
              <a:t>Untitled (Oval Composition)</a:t>
            </a:r>
          </a:p>
          <a:p>
            <a:r>
              <a:rPr lang="en-US" sz="1600">
                <a:solidFill>
                  <a:schemeClr val="bg1"/>
                </a:solidFill>
                <a:latin typeface="Georgia" pitchFamily="18" charset="0"/>
              </a:rPr>
              <a:t>1914</a:t>
            </a:r>
            <a:br>
              <a:rPr lang="en-US" sz="1600">
                <a:solidFill>
                  <a:schemeClr val="bg1"/>
                </a:solidFill>
                <a:latin typeface="Georgia" pitchFamily="18" charset="0"/>
              </a:rPr>
            </a:br>
            <a:r>
              <a:rPr lang="en-US" sz="1600">
                <a:solidFill>
                  <a:schemeClr val="bg1"/>
                </a:solidFill>
                <a:latin typeface="Georgia" pitchFamily="18" charset="0"/>
              </a:rPr>
              <a:t>Charcoal on paper, mounted on panel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152400"/>
            <a:ext cx="6248400" cy="5707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71" name="Rectangle 2"/>
          <p:cNvSpPr>
            <a:spLocks noChangeArrowheads="1"/>
          </p:cNvSpPr>
          <p:nvPr/>
        </p:nvSpPr>
        <p:spPr bwMode="auto">
          <a:xfrm>
            <a:off x="1371600" y="5867400"/>
            <a:ext cx="4572000" cy="86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 i="1">
                <a:solidFill>
                  <a:schemeClr val="bg1"/>
                </a:solidFill>
                <a:latin typeface="Georgia" pitchFamily="18" charset="0"/>
              </a:rPr>
              <a:t>Tableau No. 2/Composition No. VII</a:t>
            </a:r>
          </a:p>
          <a:p>
            <a:r>
              <a:rPr lang="en-US" sz="1600">
                <a:solidFill>
                  <a:schemeClr val="bg1"/>
                </a:solidFill>
                <a:latin typeface="Georgia" pitchFamily="18" charset="0"/>
              </a:rPr>
              <a:t>1913</a:t>
            </a:r>
          </a:p>
          <a:p>
            <a:r>
              <a:rPr lang="en-US" sz="1600">
                <a:solidFill>
                  <a:schemeClr val="bg1"/>
                </a:solidFill>
                <a:latin typeface="Georgia" pitchFamily="18" charset="0"/>
              </a:rPr>
              <a:t>Oil on canvas</a:t>
            </a:r>
            <a:endParaRPr lang="en-US">
              <a:solidFill>
                <a:schemeClr val="bg1"/>
              </a:solidFill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43200" y="131763"/>
            <a:ext cx="3740150" cy="644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195" name="Rectangle 2"/>
          <p:cNvSpPr>
            <a:spLocks noChangeArrowheads="1"/>
          </p:cNvSpPr>
          <p:nvPr/>
        </p:nvSpPr>
        <p:spPr bwMode="auto">
          <a:xfrm>
            <a:off x="0" y="5715000"/>
            <a:ext cx="2667000" cy="86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 i="1">
                <a:solidFill>
                  <a:schemeClr val="bg1"/>
                </a:solidFill>
                <a:latin typeface="Georgia" pitchFamily="18" charset="0"/>
              </a:rPr>
              <a:t>Composition 8</a:t>
            </a:r>
            <a:r>
              <a:rPr lang="en-US" sz="1600">
                <a:solidFill>
                  <a:schemeClr val="bg1"/>
                </a:solidFill>
                <a:latin typeface="Georgia" pitchFamily="18" charset="0"/>
              </a:rPr>
              <a:t> </a:t>
            </a:r>
          </a:p>
          <a:p>
            <a:r>
              <a:rPr lang="en-US" sz="1600">
                <a:solidFill>
                  <a:schemeClr val="bg1"/>
                </a:solidFill>
                <a:latin typeface="Georgia" pitchFamily="18" charset="0"/>
              </a:rPr>
              <a:t>1914</a:t>
            </a:r>
          </a:p>
          <a:p>
            <a:r>
              <a:rPr lang="en-US" sz="1600">
                <a:solidFill>
                  <a:schemeClr val="bg1"/>
                </a:solidFill>
                <a:latin typeface="Georgia" pitchFamily="18" charset="0"/>
              </a:rPr>
              <a:t>Oil on canvas</a:t>
            </a:r>
            <a:endParaRPr lang="en-US">
              <a:solidFill>
                <a:schemeClr val="bg1"/>
              </a:solidFill>
              <a:latin typeface="Georg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90800" y="257175"/>
            <a:ext cx="3886200" cy="622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19" name="Rectangle 2"/>
          <p:cNvSpPr>
            <a:spLocks noChangeArrowheads="1"/>
          </p:cNvSpPr>
          <p:nvPr/>
        </p:nvSpPr>
        <p:spPr bwMode="auto">
          <a:xfrm>
            <a:off x="0" y="5638800"/>
            <a:ext cx="25146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 i="1">
                <a:latin typeface="Georgia" pitchFamily="18" charset="0"/>
              </a:rPr>
              <a:t>Composition</a:t>
            </a:r>
            <a:r>
              <a:rPr lang="en-US" sz="1600">
                <a:latin typeface="Georgia" pitchFamily="18" charset="0"/>
              </a:rPr>
              <a:t> </a:t>
            </a:r>
          </a:p>
          <a:p>
            <a:r>
              <a:rPr lang="en-US" sz="1600">
                <a:latin typeface="Georgia" pitchFamily="18" charset="0"/>
              </a:rPr>
              <a:t>1916</a:t>
            </a:r>
          </a:p>
          <a:p>
            <a:r>
              <a:rPr lang="en-US" sz="1600">
                <a:latin typeface="Georgia" pitchFamily="18" charset="0"/>
              </a:rPr>
              <a:t>Oil on canvas, with wood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76400" y="457200"/>
            <a:ext cx="5791200" cy="593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3" name="Rectangle 2"/>
          <p:cNvSpPr>
            <a:spLocks noChangeArrowheads="1"/>
          </p:cNvSpPr>
          <p:nvPr/>
        </p:nvSpPr>
        <p:spPr bwMode="auto">
          <a:xfrm>
            <a:off x="0" y="3276600"/>
            <a:ext cx="1600200" cy="304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 i="1">
                <a:latin typeface="Georgia" pitchFamily="18" charset="0"/>
              </a:rPr>
              <a:t>Composition No. 1 with Grey and Red 1938 / </a:t>
            </a:r>
          </a:p>
          <a:p>
            <a:endParaRPr lang="en-US" sz="1600" i="1">
              <a:latin typeface="Georgia" pitchFamily="18" charset="0"/>
            </a:endParaRPr>
          </a:p>
          <a:p>
            <a:r>
              <a:rPr lang="en-US" sz="1600" i="1">
                <a:latin typeface="Georgia" pitchFamily="18" charset="0"/>
              </a:rPr>
              <a:t>Composition with Red 1939</a:t>
            </a:r>
            <a:r>
              <a:rPr lang="en-US" sz="1600">
                <a:latin typeface="Georgia" pitchFamily="18" charset="0"/>
              </a:rPr>
              <a:t>, 1938-39</a:t>
            </a:r>
          </a:p>
          <a:p>
            <a:r>
              <a:rPr lang="en-US" sz="1600">
                <a:latin typeface="Georgia" pitchFamily="18" charset="0"/>
              </a:rPr>
              <a:t/>
            </a:r>
            <a:br>
              <a:rPr lang="en-US" sz="1600">
                <a:latin typeface="Georgia" pitchFamily="18" charset="0"/>
              </a:rPr>
            </a:br>
            <a:r>
              <a:rPr lang="en-US" sz="1600">
                <a:latin typeface="Georgia" pitchFamily="18" charset="0"/>
              </a:rPr>
              <a:t>Oil on canvas mounted on wood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Primary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00"/>
      </a:accent3>
      <a:accent4>
        <a:srgbClr val="FFC000"/>
      </a:accent4>
      <a:accent5>
        <a:srgbClr val="7F7F7F"/>
      </a:accent5>
      <a:accent6>
        <a:srgbClr val="F79646"/>
      </a:accent6>
      <a:hlink>
        <a:srgbClr val="FF0000"/>
      </a:hlink>
      <a:folHlink>
        <a:srgbClr val="0000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120</Words>
  <Application>Microsoft Office PowerPoint</Application>
  <PresentationFormat>On-screen Show (4:3)</PresentationFormat>
  <Paragraphs>41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Georgia</vt:lpstr>
      <vt:lpstr>Office Theme</vt:lpstr>
      <vt:lpstr>Piet Mondrian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Fort Zumwalt School District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Piet Mondrian </dc:title>
  <dc:subject>Art</dc:subject>
  <dc:creator>Nicole Seibert</dc:creator>
  <cp:lastModifiedBy>Nicole Seibert</cp:lastModifiedBy>
  <cp:revision>34</cp:revision>
  <dcterms:created xsi:type="dcterms:W3CDTF">2008-09-11T19:43:23Z</dcterms:created>
  <dcterms:modified xsi:type="dcterms:W3CDTF">2009-07-16T20:41:20Z</dcterms:modified>
</cp:coreProperties>
</file>

<file path=docProps/thumbnail.jpeg>
</file>